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2">
          <p15:clr>
            <a:srgbClr val="A4A3A4"/>
          </p15:clr>
        </p15:guide>
        <p15:guide id="2" orient="horz" pos="3074">
          <p15:clr>
            <a:srgbClr val="A4A3A4"/>
          </p15:clr>
        </p15:guide>
        <p15:guide id="3" orient="horz" pos="1440">
          <p15:clr>
            <a:srgbClr val="A4A3A4"/>
          </p15:clr>
        </p15:guide>
        <p15:guide id="4" orient="horz" pos="6014">
          <p15:clr>
            <a:srgbClr val="A4A3A4"/>
          </p15:clr>
        </p15:guide>
        <p15:guide id="5" pos="166">
          <p15:clr>
            <a:srgbClr val="A4A3A4"/>
          </p15:clr>
        </p15:guide>
        <p15:guide id="6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B1"/>
    <a:srgbClr val="A9DA74"/>
    <a:srgbClr val="A1D137"/>
    <a:srgbClr val="AFB5AF"/>
    <a:srgbClr val="AEB7AD"/>
    <a:srgbClr val="A8BCA8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96"/>
      </p:cViewPr>
      <p:guideLst>
        <p:guide orient="horz" pos="1812"/>
        <p:guide orient="horz" pos="3074"/>
        <p:guide orient="horz" pos="1440"/>
        <p:guide orient="horz" pos="6014"/>
        <p:guide pos="16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17" cy="51009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726" y="1"/>
            <a:ext cx="3076917" cy="51009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690F4B6-40AA-49D0-9FCD-BD8F6C099525}" type="datetimeFigureOut">
              <a:rPr lang="de-DE"/>
              <a:pPr>
                <a:defRPr/>
              </a:pPr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9938"/>
            <a:ext cx="26543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59802"/>
            <a:ext cx="5679440" cy="4605576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2883"/>
            <a:ext cx="3076917" cy="51009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726" y="9722883"/>
            <a:ext cx="3076917" cy="51009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107B6CE7-29A9-4B7B-ABF8-508F45B7FD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00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9427" indent="-294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2973" indent="-235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7480" indent="-235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0340" indent="-235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4847" indent="-235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9354" indent="-235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3860" indent="-235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28368" indent="-235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10E69-F835-43F4-BA9A-D4E7C63F52B4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8C87E-0C12-4FE2-8BA2-55251DFA7F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79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255B-B472-4682-9155-89D6B11994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1107-DC93-45BC-8FC6-D8CFBE1602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1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933D-F515-4AC4-8E8C-5503F92DB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53A9-CA7E-4EDA-B1B1-FD4FBC3C87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09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8B4B-1929-452E-9E2B-A9A2A34234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3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ECD9-9934-454D-AF36-021118C644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4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2767-A2A3-415C-9F71-C0222D55AF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4001-1AEF-42C4-8646-9B0E0752BF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96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F363-4EF8-4559-9525-0609558D4E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4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A2DC-4383-4999-B3A9-1974F68AB6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6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D54B0D-DA2C-437B-B05D-7ABD298170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0" Type="http://schemas.openxmlformats.org/officeDocument/2006/relationships/hyperlink" Target="http://www.mvv-muenchen.de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3" r="415"/>
          <a:stretch>
            <a:fillRect/>
          </a:stretch>
        </p:blipFill>
        <p:spPr bwMode="auto">
          <a:xfrm>
            <a:off x="0" y="9172575"/>
            <a:ext cx="6858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6858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22" descr="Bildergebnis für verkehrszeichen bauste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1" name="AutoShape 24" descr="https://upload.wikimedia.org/wikipedia/commons/thumb/3/3a/Zeichen_123.svg/2000px-Zeichen_123.svg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2" name="AutoShape 28" descr="https://www.hkl-baushop.de/out/pictures/master/product/1/unbenannt-2(14)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3" name="AutoShape 32" descr="unbenannt-2(14).jpg (1024×683)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4" name="AutoShape 34" descr="https://www.hkl-baushop.de/out/pictures/master/product/1/unbenannt-2(14).jp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5" name="AutoShape 36" descr="https://www.hkl-baushop.de/out/pictures/master/product/1/unbenannt-2(14).jpg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410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12947" r="9882"/>
          <a:stretch>
            <a:fillRect/>
          </a:stretch>
        </p:blipFill>
        <p:spPr bwMode="auto">
          <a:xfrm>
            <a:off x="5567363" y="266700"/>
            <a:ext cx="10779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feld 2075"/>
          <p:cNvSpPr txBox="1">
            <a:spLocks noChangeArrowheads="1"/>
          </p:cNvSpPr>
          <p:nvPr/>
        </p:nvSpPr>
        <p:spPr bwMode="auto">
          <a:xfrm>
            <a:off x="231775" y="9290050"/>
            <a:ext cx="6626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>
                <a:latin typeface="+mj-lt"/>
              </a:rPr>
              <a:t>MVV-Hotline 089 / 41 42 43 44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>
                <a:latin typeface="+mj-lt"/>
              </a:rPr>
              <a:t>www.mvv-muenchen.de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>
                <a:latin typeface="+mj-lt"/>
              </a:rPr>
              <a:t>Aushang gültig bis 31.10.2021</a:t>
            </a:r>
          </a:p>
        </p:txBody>
      </p:sp>
      <p:pic>
        <p:nvPicPr>
          <p:cNvPr id="4108" name="Picture 47" descr="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33" y="8145346"/>
            <a:ext cx="890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2238"/>
            <a:ext cx="12668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611313" y="384175"/>
            <a:ext cx="887412" cy="64611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solidFill>
                  <a:schemeClr val="accent3"/>
                </a:solidFill>
                <a:latin typeface="Calibri" panose="020F0502020204030204" pitchFamily="34" charset="0"/>
              </a:rPr>
              <a:t>852</a:t>
            </a:r>
          </a:p>
        </p:txBody>
      </p:sp>
      <p:sp>
        <p:nvSpPr>
          <p:cNvPr id="4111" name="Textfeld 22"/>
          <p:cNvSpPr txBox="1">
            <a:spLocks noChangeArrowheads="1"/>
          </p:cNvSpPr>
          <p:nvPr/>
        </p:nvSpPr>
        <p:spPr bwMode="auto">
          <a:xfrm>
            <a:off x="1613078" y="1714446"/>
            <a:ext cx="524492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u="sng" dirty="0">
                <a:solidFill>
                  <a:srgbClr val="FF0000"/>
                </a:solidFill>
                <a:latin typeface="+mj-lt"/>
              </a:rPr>
              <a:t>MO, 19.04. bis vsl. Ende Oktober 2021:</a:t>
            </a:r>
            <a:r>
              <a:rPr lang="de-DE" altLang="de-DE" sz="20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900" b="1" dirty="0">
                <a:solidFill>
                  <a:srgbClr val="FF0000"/>
                </a:solidFill>
                <a:latin typeface="+mj-lt"/>
              </a:rPr>
              <a:t>Baumaßnahme in Alling / An Weinberg: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900" b="1" dirty="0">
                <a:solidFill>
                  <a:srgbClr val="FF0000"/>
                </a:solidFill>
                <a:latin typeface="+mj-lt"/>
              </a:rPr>
              <a:t>Verlegung der Hst. „Weidenlohstr.“ (852)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900" b="1" dirty="0">
                <a:solidFill>
                  <a:srgbClr val="FF0000"/>
                </a:solidFill>
                <a:latin typeface="+mj-lt"/>
              </a:rPr>
              <a:t>Umleitungsfahrplan und Mehrzeitbedarf</a:t>
            </a:r>
          </a:p>
        </p:txBody>
      </p:sp>
      <p:sp>
        <p:nvSpPr>
          <p:cNvPr id="4113" name="Textfeld 24"/>
          <p:cNvSpPr txBox="1">
            <a:spLocks noChangeArrowheads="1"/>
          </p:cNvSpPr>
          <p:nvPr/>
        </p:nvSpPr>
        <p:spPr bwMode="auto">
          <a:xfrm>
            <a:off x="231774" y="8312563"/>
            <a:ext cx="556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+mj-lt"/>
              </a:rPr>
              <a:t>Wir wünschen Ihnen eine gute Fahrt!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+mj-lt"/>
              </a:rPr>
              <a:t>MVV und Verkehrsunternehmen Busverkehr Südbayern</a:t>
            </a:r>
          </a:p>
        </p:txBody>
      </p:sp>
      <p:pic>
        <p:nvPicPr>
          <p:cNvPr id="4115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9358313"/>
            <a:ext cx="468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20666" y="3309909"/>
            <a:ext cx="6629046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de-DE" sz="1600" dirty="0">
                <a:latin typeface="+mj-lt"/>
              </a:rPr>
              <a:t>Sehr geehrte Fahrgäste,</a:t>
            </a:r>
          </a:p>
          <a:p>
            <a:pPr algn="just" eaLnBrk="1" hangingPunct="1"/>
            <a:endParaRPr lang="de-DE" sz="700" dirty="0">
              <a:latin typeface="+mj-lt"/>
            </a:endParaRPr>
          </a:p>
          <a:p>
            <a:pPr algn="just" eaLnBrk="1" hangingPunct="1"/>
            <a:r>
              <a:rPr lang="de-DE" sz="1600" b="1" u="sng" dirty="0">
                <a:latin typeface="+mj-lt"/>
              </a:rPr>
              <a:t>zwischen Montag, dem 19.04. und vsl. Ende Oktober 2021,</a:t>
            </a:r>
            <a:r>
              <a:rPr lang="de-DE" sz="1600" dirty="0">
                <a:latin typeface="+mj-lt"/>
              </a:rPr>
              <a:t> muss die MVV-Regionalbuslinie 852 aufgrund einer baustellenbedingten Vollsperrung der Straße „Am Weinberg“ zwischen Alling und Germannsberg eine Umleitungsstrecke über die St 2069 und Steinlach befahren. Somit entsteht ein Mehrzeitbedarf von 4 Minuten je Fahrtrichtung.</a:t>
            </a:r>
          </a:p>
          <a:p>
            <a:pPr algn="just" eaLnBrk="1" hangingPunct="1"/>
            <a:endParaRPr lang="de-DE" sz="700" dirty="0">
              <a:latin typeface="+mj-lt"/>
            </a:endParaRPr>
          </a:p>
          <a:p>
            <a:pPr algn="just" eaLnBrk="1" hangingPunct="1"/>
            <a:r>
              <a:rPr lang="de-DE" sz="1600" dirty="0">
                <a:latin typeface="+mj-lt"/>
              </a:rPr>
              <a:t>Die Hst. „Weidenlohstraße“ wird für die Linie 852 in die Antonistraße verlegt (ca. 80m entfernt vom aktuellen Standort). Die Linien X900 und X920 sowie das MVV-RufTaxi halten weiterhin am regulären Standort. </a:t>
            </a:r>
          </a:p>
          <a:p>
            <a:pPr algn="just" eaLnBrk="1" hangingPunct="1"/>
            <a:endParaRPr lang="de-DE" sz="700" dirty="0">
              <a:latin typeface="+mj-lt"/>
            </a:endParaRPr>
          </a:p>
          <a:p>
            <a:pPr algn="just" eaLnBrk="1" hangingPunct="1"/>
            <a:r>
              <a:rPr lang="de-DE" sz="1600" dirty="0">
                <a:latin typeface="+mj-lt"/>
              </a:rPr>
              <a:t>Durch die Fahrzeitverlängerung beginnt jede Fahrt 1 Minute früher. Entsprechend verändern sich die Umsteigezeiten in „Fürstenfeldbruck (S)“ und „Germering-U. (S)“.</a:t>
            </a:r>
          </a:p>
          <a:p>
            <a:pPr algn="just" eaLnBrk="1" hangingPunct="1"/>
            <a:endParaRPr lang="de-DE" sz="700" dirty="0">
              <a:latin typeface="+mj-lt"/>
            </a:endParaRPr>
          </a:p>
          <a:p>
            <a:pPr algn="just" eaLnBrk="1" hangingPunct="1"/>
            <a:r>
              <a:rPr lang="de-DE" sz="1600" dirty="0">
                <a:latin typeface="+mj-lt"/>
              </a:rPr>
              <a:t>Der </a:t>
            </a:r>
            <a:r>
              <a:rPr lang="de-DE" sz="1600" b="1" u="sng" dirty="0">
                <a:latin typeface="+mj-lt"/>
              </a:rPr>
              <a:t>Umleitungsfahrplan</a:t>
            </a:r>
            <a:r>
              <a:rPr lang="de-DE" sz="1600" dirty="0">
                <a:latin typeface="+mj-lt"/>
              </a:rPr>
              <a:t> ist an den Haltestellen angebracht und in der elektronischen Fahrplanauskunft des MVV unter </a:t>
            </a:r>
            <a:r>
              <a:rPr lang="de-DE" sz="1600" dirty="0">
                <a:latin typeface="+mj-lt"/>
                <a:hlinkClick r:id="rId10"/>
              </a:rPr>
              <a:t>www.mvv-muenchen.de</a:t>
            </a:r>
            <a:r>
              <a:rPr lang="de-DE" sz="1600" dirty="0">
                <a:latin typeface="+mj-lt"/>
              </a:rPr>
              <a:t> abrufbar.  </a:t>
            </a:r>
          </a:p>
          <a:p>
            <a:pPr algn="just" eaLnBrk="1" hangingPunct="1"/>
            <a:endParaRPr lang="de-DE" sz="700" dirty="0">
              <a:latin typeface="+mj-lt"/>
            </a:endParaRPr>
          </a:p>
          <a:p>
            <a:pPr algn="just" eaLnBrk="1" hangingPunct="1"/>
            <a:r>
              <a:rPr lang="de-DE" sz="1600" dirty="0">
                <a:latin typeface="+mj-lt"/>
              </a:rPr>
              <a:t>Wir bitten um Beachtung.</a:t>
            </a:r>
          </a:p>
        </p:txBody>
      </p:sp>
      <p:pic>
        <p:nvPicPr>
          <p:cNvPr id="2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r="50000"/>
          <a:stretch>
            <a:fillRect/>
          </a:stretch>
        </p:blipFill>
        <p:spPr bwMode="auto">
          <a:xfrm>
            <a:off x="261938" y="1855513"/>
            <a:ext cx="12906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A4-Papier (210 x 297 mm)</PresentationFormat>
  <Paragraphs>23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Standarddesign</vt:lpstr>
      <vt:lpstr>PowerPoint-Präsentation</vt:lpstr>
    </vt:vector>
  </TitlesOfParts>
  <Company>MVV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Robert Underberg</dc:creator>
  <cp:lastModifiedBy>Hanitzsch Andreas</cp:lastModifiedBy>
  <cp:revision>96</cp:revision>
  <cp:lastPrinted>2019-07-02T09:37:42Z</cp:lastPrinted>
  <dcterms:created xsi:type="dcterms:W3CDTF">2005-09-26T11:03:26Z</dcterms:created>
  <dcterms:modified xsi:type="dcterms:W3CDTF">2021-03-11T12:48:04Z</dcterms:modified>
</cp:coreProperties>
</file>